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1" r:id="rId4"/>
    <p:sldId id="266" r:id="rId5"/>
    <p:sldId id="263" r:id="rId6"/>
    <p:sldId id="265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C1EAC-13F7-4AD7-9DD3-3877FF5F24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6E0857-D2DE-42BC-96A2-EFF5FEEC76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D98A6F-3A5F-46E3-BB33-5A2EDD691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7143FE-1B6C-4F63-B0B9-AB9C8E22A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25BADF-47E6-4CFB-BCC0-A1F067FB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344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94E40-4574-49A5-8E63-EDB4A5068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9681BB9-121F-403A-8CB4-52BDC914CD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DA730B-5CAB-4C95-9944-AAA308675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AD762B-33EC-4CD6-B505-6E93298B8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C29E92-5001-4941-9B74-E3BD43D3F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774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E3A8135-9462-4FCF-9963-9878EE153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6056AA-68BC-4D39-B22B-A60D2C1CA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5EB936-2A88-4017-972D-0F66E5D47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623806-1850-4607-8BFC-A76254C6C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084ADA-B992-4D96-A4A1-0DB9A2880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438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11B2C0-461E-4626-9BDD-555D55D96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EB44C6-9881-4B36-83D0-90BAFB276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BBBF91-6B5C-4D09-9CE9-FE5C110A6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CEFF98-85CA-44E1-9609-21C1FE7F4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70AD7B-856E-407D-81F8-7DA96FED4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4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29BFE9-A4AF-49C9-8CDC-8FC62B12C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06ECB4-7EDA-4983-9509-DC1488375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7EDF24-E0AE-4726-8579-64F696D4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A6FD75-A15F-4733-B593-3D3A8FD76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6AE61B-3C92-40C7-A199-4919FE833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632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66E97E-20E0-4174-A610-296ED294B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0E3C40-7CA8-48B3-8D75-2D02E6F00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E733347-E491-44A8-935A-FF54222EA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49706F-0E53-4BD9-A603-5DBD082E9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3D9904-4410-445D-B0F2-1F97F7A54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7A5C8F-5F91-4385-8473-29BC9D14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600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665F0F-EE63-4135-ADF9-587C498FB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236BF9-1FF5-4CBF-8897-D1982ED8C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89C65B-549F-440B-8054-256AA6A13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32EB46-53EE-4E22-91B9-56E37177D8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AFFC0E-F630-4F42-B6F0-F2F5AD7BB9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65DBE15-BD50-4ABF-8238-4B2664F33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036F89-6268-461B-9A1C-2DC30C12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58FA6DE-598E-4067-ADC4-FB002D615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499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59E270-B11B-4C6D-8B49-1BD230A9F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B4672D-16F7-4D63-BEBB-4CC912544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A7ECF63-0DEF-4DAD-8592-0CF42E15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CBC3A2-55AB-451B-9AF8-082157C00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525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581ADA3-45C8-4E5C-AF64-0D70758AA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6F5711D-A02B-4C21-AA4E-5E815B81E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26C79D4-D320-403B-B7CF-4A927065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669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678FDA-736B-47F3-ADA2-934C849BF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DAFAC6-EADD-4785-9CB3-7CDFDB7685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307505-9483-4643-BE03-3A755662B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C16140-421B-45B1-AFD9-3C1F0D20C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998913-52DA-4092-BF28-89306B923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107436-0117-4CB5-AE7F-182E3925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539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A3521B-94A6-49B6-8E21-A0CEB51FD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30DEAE-04A8-4C8E-8645-698EE9AC2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BDE4E9-8D75-4BD4-9ADF-2E8F431E8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CE3828-5555-452C-8228-5C62BD0D6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F0A1D9-7A47-496B-AD13-7C0AF9BDB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88BCE4-475E-485C-926E-358D0B05A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83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A1113-FD2E-4C64-B970-1082F0CB6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6FBDE6-84D3-4639-9935-E03BD1E9C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7D8026-9EB2-47E7-9C33-633F023D2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23C95-B5B0-4927-9A5B-89FB75B20CEE}" type="datetimeFigureOut">
              <a:rPr lang="ko-KR" altLang="en-US" smtClean="0"/>
              <a:t>2023-06-02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44A989-A736-475B-8C24-E9350D638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191310-713F-4FD2-88BE-3E91AE8A87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DBE12-A2E0-4BB6-9DEE-726EB094FB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552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F9989EC-DB5A-46F4-90C6-590AF19235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1724009"/>
              </p:ext>
            </p:extLst>
          </p:nvPr>
        </p:nvGraphicFramePr>
        <p:xfrm>
          <a:off x="2032000" y="719666"/>
          <a:ext cx="8128000" cy="22148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7401727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59036658"/>
                    </a:ext>
                  </a:extLst>
                </a:gridCol>
              </a:tblGrid>
              <a:tr h="2534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표시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9148379"/>
                  </a:ext>
                </a:extLst>
              </a:tr>
              <a:tr h="1173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회색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Png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파일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38589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Gif </a:t>
                      </a:r>
                      <a:r>
                        <a:rPr lang="ko-KR" altLang="en-US" dirty="0"/>
                        <a:t>파일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90451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동영상 파일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8229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파란색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버튼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19361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흰색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텍스트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63582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3947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E7F1E3C1-64F5-42F8-B1D3-DDE5D217B5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282530"/>
              </p:ext>
            </p:extLst>
          </p:nvPr>
        </p:nvGraphicFramePr>
        <p:xfrm>
          <a:off x="838200" y="241813"/>
          <a:ext cx="10515600" cy="72855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0659">
                  <a:extLst>
                    <a:ext uri="{9D8B030D-6E8A-4147-A177-3AD203B41FA5}">
                      <a16:colId xmlns:a16="http://schemas.microsoft.com/office/drawing/2014/main" val="2062309218"/>
                    </a:ext>
                  </a:extLst>
                </a:gridCol>
                <a:gridCol w="4007141">
                  <a:extLst>
                    <a:ext uri="{9D8B030D-6E8A-4147-A177-3AD203B41FA5}">
                      <a16:colId xmlns:a16="http://schemas.microsoft.com/office/drawing/2014/main" val="2104055352"/>
                    </a:ext>
                  </a:extLst>
                </a:gridCol>
                <a:gridCol w="1638650">
                  <a:extLst>
                    <a:ext uri="{9D8B030D-6E8A-4147-A177-3AD203B41FA5}">
                      <a16:colId xmlns:a16="http://schemas.microsoft.com/office/drawing/2014/main" val="4157797433"/>
                    </a:ext>
                  </a:extLst>
                </a:gridCol>
                <a:gridCol w="3619150">
                  <a:extLst>
                    <a:ext uri="{9D8B030D-6E8A-4147-A177-3AD203B41FA5}">
                      <a16:colId xmlns:a16="http://schemas.microsoft.com/office/drawing/2014/main" val="1829747798"/>
                    </a:ext>
                  </a:extLst>
                </a:gridCol>
              </a:tblGrid>
              <a:tr h="4544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UI</a:t>
                      </a:r>
                      <a:r>
                        <a:rPr lang="ko-KR" altLang="en-US" sz="1200" dirty="0"/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컨트롤타입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8053447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플레이 버튼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버튼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Default – </a:t>
                      </a:r>
                      <a:r>
                        <a:rPr lang="ko-KR" altLang="en-US" sz="1200" dirty="0"/>
                        <a:t>이미지 출력</a:t>
                      </a:r>
                      <a:endParaRPr lang="en-US" altLang="ko-KR" sz="1200" dirty="0"/>
                    </a:p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Cross – </a:t>
                      </a:r>
                      <a:r>
                        <a:rPr lang="ko-KR" altLang="en-US" sz="1200" dirty="0"/>
                        <a:t>빛나고 커지게 출력</a:t>
                      </a:r>
                      <a:endParaRPr lang="en-US" altLang="ko-KR" sz="1200" dirty="0"/>
                    </a:p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Push – </a:t>
                      </a:r>
                    </a:p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Click – </a:t>
                      </a:r>
                      <a:r>
                        <a:rPr lang="ko-KR" altLang="en-US" sz="1200" dirty="0"/>
                        <a:t>매치 이벤트 발생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695296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상점 버튼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버튼</a:t>
                      </a:r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Default – </a:t>
                      </a:r>
                      <a:r>
                        <a:rPr lang="ko-KR" altLang="en-US" sz="1200" dirty="0"/>
                        <a:t>이미지 출력</a:t>
                      </a:r>
                      <a:endParaRPr lang="en-US" altLang="ko-KR" sz="1200" dirty="0"/>
                    </a:p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Cross – </a:t>
                      </a:r>
                      <a:r>
                        <a:rPr lang="ko-KR" altLang="en-US" sz="1200" dirty="0"/>
                        <a:t>빛나고 커지게 출력</a:t>
                      </a:r>
                      <a:endParaRPr lang="en-US" altLang="ko-KR" sz="1200" dirty="0"/>
                    </a:p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Push – </a:t>
                      </a:r>
                    </a:p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Click – </a:t>
                      </a:r>
                      <a:r>
                        <a:rPr lang="ko-KR" altLang="en-US" sz="1200" dirty="0"/>
                        <a:t>상점 씬 출력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786471"/>
                  </a:ext>
                </a:extLst>
              </a:tr>
              <a:tr h="567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카드 버튼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버튼</a:t>
                      </a:r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Default – </a:t>
                      </a:r>
                      <a:r>
                        <a:rPr lang="ko-KR" altLang="en-US" sz="1200" dirty="0"/>
                        <a:t>이미지 출력</a:t>
                      </a:r>
                      <a:endParaRPr lang="en-US" altLang="ko-KR" sz="1200" dirty="0"/>
                    </a:p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Cross – </a:t>
                      </a:r>
                      <a:r>
                        <a:rPr lang="ko-KR" altLang="en-US" sz="1200" dirty="0"/>
                        <a:t>빛나고 커지게 출력</a:t>
                      </a:r>
                      <a:endParaRPr lang="en-US" altLang="ko-KR" sz="1200" dirty="0"/>
                    </a:p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Push – </a:t>
                      </a:r>
                    </a:p>
                    <a:p>
                      <a:pPr marL="228600" indent="-228600" algn="ctr" latinLnBrk="1">
                        <a:buAutoNum type="arabicPeriod"/>
                      </a:pPr>
                      <a:r>
                        <a:rPr lang="en-US" altLang="ko-KR" sz="1200" dirty="0"/>
                        <a:t>Click – </a:t>
                      </a:r>
                      <a:r>
                        <a:rPr lang="ko-KR" altLang="en-US" sz="1200" dirty="0"/>
                        <a:t>도감 씬 출력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290835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배경 화면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Png</a:t>
                      </a:r>
                      <a:r>
                        <a:rPr lang="ko-KR" altLang="en-US" sz="1200" dirty="0"/>
                        <a:t>파일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393720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이벤트 화면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Png</a:t>
                      </a:r>
                      <a:r>
                        <a:rPr lang="ko-KR" altLang="en-US" sz="1200" dirty="0"/>
                        <a:t>파일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419082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3609467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833835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132307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886633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133417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11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261863"/>
                  </a:ext>
                </a:extLst>
              </a:tr>
              <a:tr h="4846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12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457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8723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91272B2-BBD7-42DE-9168-10ACD6FEF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072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1C3CEAA0-57FA-4F67-B19F-2CB3C602F2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" r="1949" b="1749"/>
          <a:stretch/>
        </p:blipFill>
        <p:spPr bwMode="auto">
          <a:xfrm>
            <a:off x="58723" y="123737"/>
            <a:ext cx="11954312" cy="661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1318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5BD1E1CF-CCEA-46F8-808E-B736A9FB90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94" t="10643" r="15161" b="12537"/>
          <a:stretch/>
        </p:blipFill>
        <p:spPr bwMode="auto">
          <a:xfrm>
            <a:off x="3531765" y="1289806"/>
            <a:ext cx="8539993" cy="5268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EB5FF54-8F5B-48D2-8DC0-FEA53843AE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" t="1345" r="66746" b="76026"/>
          <a:stretch/>
        </p:blipFill>
        <p:spPr bwMode="auto">
          <a:xfrm>
            <a:off x="0" y="0"/>
            <a:ext cx="4047120" cy="1551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9AC3B30D-2431-411A-8E69-0986FB2CCA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31" t="25933" r="50879" b="62936"/>
          <a:stretch/>
        </p:blipFill>
        <p:spPr bwMode="auto">
          <a:xfrm>
            <a:off x="2550253" y="1845577"/>
            <a:ext cx="729843" cy="763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778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4B48F1A1-E49A-4232-BEB1-8F42BF56A7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59" t="74373" r="40000"/>
          <a:stretch/>
        </p:blipFill>
        <p:spPr bwMode="auto">
          <a:xfrm>
            <a:off x="981511" y="765495"/>
            <a:ext cx="1686187" cy="1757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62FFB5E9-BBAB-4942-9C29-539061A1EF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41" t="24831" r="41583" b="17432"/>
          <a:stretch/>
        </p:blipFill>
        <p:spPr bwMode="auto">
          <a:xfrm>
            <a:off x="2890006" y="1071694"/>
            <a:ext cx="4739781" cy="3959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347125DE-2C1D-4043-B92A-380ACFA61F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6" t="76330" r="69175"/>
          <a:stretch/>
        </p:blipFill>
        <p:spPr bwMode="auto">
          <a:xfrm>
            <a:off x="7927596" y="1249960"/>
            <a:ext cx="2323752" cy="162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B3BCC451-FFA0-4BD6-BF46-7207F54E03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68" t="83731" r="42683"/>
          <a:stretch/>
        </p:blipFill>
        <p:spPr bwMode="auto">
          <a:xfrm>
            <a:off x="3531765" y="5742265"/>
            <a:ext cx="3456264" cy="1115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35AA5632-66E4-4B93-8CF3-BC4F50300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92" t="87217" r="32569"/>
          <a:stretch/>
        </p:blipFill>
        <p:spPr bwMode="auto">
          <a:xfrm>
            <a:off x="8120542" y="5031299"/>
            <a:ext cx="1199627" cy="8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B8D0FE-A263-4C7F-9528-C393E4BBDB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009" b="88501"/>
          <a:stretch/>
        </p:blipFill>
        <p:spPr bwMode="auto">
          <a:xfrm>
            <a:off x="8120542" y="3429000"/>
            <a:ext cx="2315361" cy="788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944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95</Words>
  <Application>Microsoft Office PowerPoint</Application>
  <PresentationFormat>와이드스크린</PresentationFormat>
  <Paragraphs>48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SAMSUNG</dc:creator>
  <cp:lastModifiedBy>SAMSUNG</cp:lastModifiedBy>
  <cp:revision>13</cp:revision>
  <dcterms:created xsi:type="dcterms:W3CDTF">2023-05-12T04:20:12Z</dcterms:created>
  <dcterms:modified xsi:type="dcterms:W3CDTF">2023-06-02T02:42:06Z</dcterms:modified>
</cp:coreProperties>
</file>

<file path=docProps/thumbnail.jpeg>
</file>